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16"/>
  </p:notesMasterIdLst>
  <p:handoutMasterIdLst>
    <p:handoutMasterId r:id="rId17"/>
  </p:handoutMasterIdLst>
  <p:sldIdLst>
    <p:sldId id="371" r:id="rId2"/>
    <p:sldId id="372" r:id="rId3"/>
    <p:sldId id="356" r:id="rId4"/>
    <p:sldId id="368" r:id="rId5"/>
    <p:sldId id="362" r:id="rId6"/>
    <p:sldId id="357" r:id="rId7"/>
    <p:sldId id="363" r:id="rId8"/>
    <p:sldId id="364" r:id="rId9"/>
    <p:sldId id="365" r:id="rId10"/>
    <p:sldId id="367" r:id="rId11"/>
    <p:sldId id="369" r:id="rId12"/>
    <p:sldId id="366" r:id="rId13"/>
    <p:sldId id="373" r:id="rId14"/>
    <p:sldId id="3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63" autoAdjust="0"/>
  </p:normalViewPr>
  <p:slideViewPr>
    <p:cSldViewPr snapToGrid="0" snapToObjects="1">
      <p:cViewPr varScale="1">
        <p:scale>
          <a:sx n="105" d="100"/>
          <a:sy n="105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4/5/15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4/5/15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2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8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D1FF-9002-4F4E-A83A-21E2A864CF70}" type="datetime1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13670" y="-4618"/>
            <a:ext cx="91440" cy="6862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251D-040E-184E-844C-3F3277749783}" type="datetime1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D4B0-4BAF-E64F-924D-1CBDB984112A}" type="datetime1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4D74-C05C-644A-B126-310C4A91188D}" type="datetime1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8CBA-9635-0A40-B4A7-95E859128A77}" type="datetime1">
              <a:rPr lang="en-US" smtClean="0"/>
              <a:t>4/5/15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47CE-6621-234D-A04E-8574E0AA9EDC}" type="datetime1">
              <a:rPr lang="en-US" smtClean="0"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D9E9-B4FC-794F-9749-8B18A75F0B35}" type="datetime1">
              <a:rPr lang="en-US" smtClean="0"/>
              <a:t>4/5/15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FBFF-CF8A-0A4A-A3E1-572D0308CBC8}" type="datetime1">
              <a:rPr lang="en-US" smtClean="0"/>
              <a:t>4/5/15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C926-6AD3-104B-B6D3-768247AD397F}" type="datetime1">
              <a:rPr lang="en-US" smtClean="0"/>
              <a:t>4/5/15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E48B-D3AE-ED4D-BE7D-C46BD06AFB53}" type="datetime1">
              <a:rPr lang="en-US" smtClean="0"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9643-3D45-474F-ACC1-E68D55615729}" type="datetime1">
              <a:rPr lang="en-US" smtClean="0"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7850194-D4C7-7F40-A6DF-EF40EA8CC1BA}" type="datetime1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492875"/>
            <a:ext cx="4943061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13670" y="-4618"/>
            <a:ext cx="91440" cy="6862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smtClean="0"/>
              <a:t>INTERMEDIATE PROGRAMMING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88" y="2713113"/>
            <a:ext cx="8187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Debugging Techniques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3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SAMPLE VIDEO ON NEXT SLIDE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66324"/>
            <a:ext cx="8002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The video on the next slide is NOT intended as a solution to the Search Engine mission and isn’t even very good code to get there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Instead, what you should look at is how debugging techniques were used during the run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Wait for button press</a:t>
            </a:r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Sounds alerts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Brick lights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Sensor readings displayed on brick</a:t>
            </a:r>
          </a:p>
        </p:txBody>
      </p:sp>
    </p:spTree>
    <p:extLst>
      <p:ext uri="{BB962C8B-B14F-4D97-AF65-F5344CB8AC3E}">
        <p14:creationId xmlns:p14="http://schemas.microsoft.com/office/powerpoint/2010/main" val="67832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SAMPLE VIDEO – CLICK TO PLAY</a:t>
            </a:r>
            <a:endParaRPr lang="en-US" dirty="0"/>
          </a:p>
        </p:txBody>
      </p:sp>
      <p:pic>
        <p:nvPicPr>
          <p:cNvPr id="5" name="DebuggingPreview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199" y="1158459"/>
            <a:ext cx="8118453" cy="45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OTHER METHODS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1952" y="1116502"/>
            <a:ext cx="3912728" cy="4914998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Recordings: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You can record your runs with a camera. Then watch each run and observe what went wrong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Comments: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You can also use “comments” to help debug – we add comments to remember what older values were entered into a block.  We watch the run and then adjust these values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</p:txBody>
      </p:sp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35" y="699052"/>
            <a:ext cx="2765298" cy="1957458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98" y="2416040"/>
            <a:ext cx="1953095" cy="19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6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DISCUSSION GUIDE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1952" y="1116502"/>
            <a:ext cx="7816008" cy="49149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What </a:t>
            </a:r>
            <a:r>
              <a:rPr lang="en-US" sz="2400" dirty="0" smtClean="0">
                <a:solidFill>
                  <a:srgbClr val="FF0000"/>
                </a:solidFill>
              </a:rPr>
              <a:t>are some good ways of debugging your code?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Ans. Any of the techniques mentioned in this lesson 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524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tutorial was created by Sanjay Seshan and Arvind Seshan from Droids Robotics.</a:t>
            </a:r>
          </a:p>
          <a:p>
            <a:r>
              <a:rPr lang="en-US" dirty="0" smtClean="0"/>
              <a:t>More lessons are available at www.ev3lessons.com</a:t>
            </a:r>
          </a:p>
          <a:p>
            <a:r>
              <a:rPr lang="en-US" dirty="0" smtClean="0"/>
              <a:t>Author’s Email: </a:t>
            </a:r>
            <a:r>
              <a:rPr lang="en-US" dirty="0" smtClean="0">
                <a:hlinkClick r:id="rId3"/>
              </a:rPr>
              <a:t>team@droidsrobotics.org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1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Learn the importance of debugging</a:t>
            </a:r>
          </a:p>
          <a:p>
            <a:pPr marL="457200" indent="-457200">
              <a:buAutoNum type="arabicParenR"/>
            </a:pPr>
            <a:r>
              <a:rPr lang="en-US" dirty="0" smtClean="0"/>
              <a:t>Learn some techniques for debugging your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7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22459"/>
            <a:ext cx="7886700" cy="3226621"/>
          </a:xfrm>
        </p:spPr>
        <p:txBody>
          <a:bodyPr>
            <a:normAutofit lnSpcReduction="10000"/>
          </a:bodyPr>
          <a:lstStyle/>
          <a:p>
            <a:pPr marL="233363" indent="-233363">
              <a:buFont typeface="Arial"/>
              <a:buChar char="•"/>
            </a:pPr>
            <a:r>
              <a:rPr lang="en-US" b="0" dirty="0" smtClean="0"/>
              <a:t>Debugging is a useful strategy to figure out where in your program something is going wrong or what went wrong</a:t>
            </a:r>
          </a:p>
          <a:p>
            <a:pPr marL="233363" indent="-233363">
              <a:buFont typeface="Arial"/>
              <a:buChar char="•"/>
            </a:pPr>
            <a:r>
              <a:rPr lang="en-US" b="0" dirty="0" smtClean="0"/>
              <a:t>Once your code starts to become long</a:t>
            </a:r>
            <a:r>
              <a:rPr lang="en-US" b="0" dirty="0"/>
              <a:t> </a:t>
            </a:r>
            <a:r>
              <a:rPr lang="en-US" b="0" dirty="0" smtClean="0"/>
              <a:t>or complicated (e.g. using sensors), it can become hard to figure out where in the program you are</a:t>
            </a:r>
          </a:p>
          <a:p>
            <a:pPr marL="233363" indent="-233363">
              <a:buFont typeface="Arial"/>
              <a:buChar char="•"/>
            </a:pPr>
            <a:r>
              <a:rPr lang="en-US" b="0" dirty="0" smtClean="0"/>
              <a:t>The following slides show you some ways of knowing where you are in your program or knowing what values your sensors see</a:t>
            </a:r>
          </a:p>
          <a:p>
            <a:pPr marL="233363" indent="-233363">
              <a:buFont typeface="Arial"/>
              <a:buChar char="•"/>
            </a:pPr>
            <a:r>
              <a:rPr lang="en-US" b="0" dirty="0" smtClean="0"/>
              <a:t>You will see that these techniques can be VERY USEFUL to </a:t>
            </a:r>
            <a:r>
              <a:rPr lang="en-US" b="0" dirty="0" smtClean="0"/>
              <a:t>any programmer.</a:t>
            </a:r>
            <a:endParaRPr lang="en-US" b="0" dirty="0" smtClean="0"/>
          </a:p>
        </p:txBody>
      </p:sp>
      <p:sp>
        <p:nvSpPr>
          <p:cNvPr id="4" name="Process 3"/>
          <p:cNvSpPr/>
          <p:nvPr/>
        </p:nvSpPr>
        <p:spPr>
          <a:xfrm>
            <a:off x="331775" y="4817048"/>
            <a:ext cx="1430090" cy="1029773"/>
          </a:xfrm>
          <a:prstGeom prst="flowChartProcess">
            <a:avLst/>
          </a:prstGeom>
          <a:solidFill>
            <a:srgbClr val="F5C2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Locate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Error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rocess 4"/>
          <p:cNvSpPr/>
          <p:nvPr/>
        </p:nvSpPr>
        <p:spPr>
          <a:xfrm>
            <a:off x="2219495" y="4805605"/>
            <a:ext cx="1327124" cy="1029773"/>
          </a:xfrm>
          <a:prstGeom prst="flowChart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Think of Solution</a:t>
            </a:r>
            <a:endParaRPr lang="en-US" dirty="0"/>
          </a:p>
        </p:txBody>
      </p:sp>
      <p:sp>
        <p:nvSpPr>
          <p:cNvPr id="6" name="Process 5"/>
          <p:cNvSpPr/>
          <p:nvPr/>
        </p:nvSpPr>
        <p:spPr>
          <a:xfrm>
            <a:off x="5826995" y="4809261"/>
            <a:ext cx="1327124" cy="1029773"/>
          </a:xfrm>
          <a:prstGeom prst="flowChart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Re-Test 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Process 6"/>
          <p:cNvSpPr/>
          <p:nvPr/>
        </p:nvSpPr>
        <p:spPr>
          <a:xfrm>
            <a:off x="4019359" y="4809262"/>
            <a:ext cx="1327124" cy="1029773"/>
          </a:xfrm>
          <a:prstGeom prst="flowChartProcess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Fix Error</a:t>
            </a:r>
            <a:endParaRPr lang="en-US" dirty="0"/>
          </a:p>
        </p:txBody>
      </p:sp>
      <p:cxnSp>
        <p:nvCxnSpPr>
          <p:cNvPr id="11" name="Elbow Connector 10"/>
          <p:cNvCxnSpPr>
            <a:stCxn id="6" idx="2"/>
            <a:endCxn id="4" idx="2"/>
          </p:cNvCxnSpPr>
          <p:nvPr/>
        </p:nvCxnSpPr>
        <p:spPr>
          <a:xfrm rot="5400000">
            <a:off x="3764796" y="3121059"/>
            <a:ext cx="7787" cy="5443737"/>
          </a:xfrm>
          <a:prstGeom prst="bentConnector3">
            <a:avLst>
              <a:gd name="adj1" fmla="val 30356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5" idx="1"/>
          </p:cNvCxnSpPr>
          <p:nvPr/>
        </p:nvCxnSpPr>
        <p:spPr>
          <a:xfrm flipV="1">
            <a:off x="1761865" y="5320492"/>
            <a:ext cx="457630" cy="11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7" idx="1"/>
          </p:cNvCxnSpPr>
          <p:nvPr/>
        </p:nvCxnSpPr>
        <p:spPr>
          <a:xfrm>
            <a:off x="3546619" y="5320492"/>
            <a:ext cx="472740" cy="3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6" idx="1"/>
          </p:cNvCxnSpPr>
          <p:nvPr/>
        </p:nvCxnSpPr>
        <p:spPr>
          <a:xfrm flipV="1">
            <a:off x="5346483" y="5324148"/>
            <a:ext cx="4805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19" idx="1"/>
          </p:cNvCxnSpPr>
          <p:nvPr/>
        </p:nvCxnSpPr>
        <p:spPr>
          <a:xfrm>
            <a:off x="7154119" y="5324148"/>
            <a:ext cx="468260" cy="2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rocess 18"/>
          <p:cNvSpPr/>
          <p:nvPr/>
        </p:nvSpPr>
        <p:spPr>
          <a:xfrm>
            <a:off x="7622379" y="5057329"/>
            <a:ext cx="1221297" cy="537770"/>
          </a:xfrm>
          <a:prstGeom prst="flowChartProcess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HURRAY!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33363" indent="-233363"/>
            <a:r>
              <a:rPr lang="en-US" dirty="0" smtClean="0"/>
              <a:t>Why Debug?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31" y="1186677"/>
            <a:ext cx="4028866" cy="4032921"/>
          </a:xfrm>
        </p:spPr>
        <p:txBody>
          <a:bodyPr>
            <a:normAutofit/>
          </a:bodyPr>
          <a:lstStyle/>
          <a:p>
            <a:pPr algn="ctr"/>
            <a:r>
              <a:rPr lang="en-US" sz="2200" u="sng" dirty="0" smtClean="0"/>
              <a:t>Play Selected vs. Button Press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Very similar techniques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Lets you try out smaller portions of code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Play Selected requires </a:t>
            </a:r>
            <a:r>
              <a:rPr lang="en-US" b="0" dirty="0" err="1" smtClean="0"/>
              <a:t>bluetooth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Button Press requires some care so you don’t jostle the robot when pressing the button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44326" y="1205011"/>
            <a:ext cx="3880155" cy="4259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Light, Sound and Display</a:t>
            </a:r>
          </a:p>
          <a:p>
            <a:pPr algn="ctr"/>
            <a:endParaRPr lang="en-US" sz="2400" u="sng" dirty="0" smtClean="0"/>
          </a:p>
          <a:p>
            <a:pPr marL="342900" indent="-342900">
              <a:buFont typeface="Arial"/>
              <a:buChar char="•"/>
            </a:pPr>
            <a:r>
              <a:rPr lang="en-US" sz="2200" b="0" dirty="0" smtClean="0"/>
              <a:t>Very similar techniques</a:t>
            </a:r>
          </a:p>
          <a:p>
            <a:pPr marL="342900" indent="-342900">
              <a:buFont typeface="Arial"/>
              <a:buChar char="•"/>
            </a:pPr>
            <a:r>
              <a:rPr lang="en-US" sz="2200" b="0" dirty="0" smtClean="0"/>
              <a:t>Light and Sound are used in the same way</a:t>
            </a:r>
          </a:p>
          <a:p>
            <a:pPr marL="342900" indent="-342900">
              <a:buFont typeface="Arial"/>
              <a:buChar char="•"/>
            </a:pPr>
            <a:r>
              <a:rPr lang="en-US" sz="2200" b="0" dirty="0" smtClean="0"/>
              <a:t>Teams enjoy the sound more and it is easier to identify sometimes</a:t>
            </a:r>
          </a:p>
          <a:p>
            <a:pPr marL="342900" indent="-342900">
              <a:buFont typeface="Arial"/>
              <a:buChar char="•"/>
            </a:pPr>
            <a:r>
              <a:rPr lang="en-US" sz="2200" b="0" dirty="0" smtClean="0"/>
              <a:t>Display Block comes in handy for knowing what block is played if your robot gets stuck and if you want to see the sensor values</a:t>
            </a:r>
            <a:endParaRPr lang="en-US" sz="2200" b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8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199" y="1182665"/>
            <a:ext cx="81537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Play selected is useful for </a:t>
            </a:r>
            <a:r>
              <a:rPr lang="en-US" sz="2000" dirty="0"/>
              <a:t>running small parts of the </a:t>
            </a:r>
            <a:r>
              <a:rPr lang="en-US" sz="2000" dirty="0" smtClean="0"/>
              <a:t>program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Use when you don’t want to wait for </a:t>
            </a:r>
            <a:r>
              <a:rPr lang="en-US" sz="2000" dirty="0"/>
              <a:t>your robot to complete </a:t>
            </a:r>
            <a:r>
              <a:rPr lang="en-US" sz="2000" dirty="0" smtClean="0"/>
              <a:t>other parts of the program before </a:t>
            </a:r>
            <a:r>
              <a:rPr lang="en-US" sz="2000" dirty="0"/>
              <a:t>getting to the </a:t>
            </a:r>
            <a:r>
              <a:rPr lang="en-US" sz="2000" dirty="0" smtClean="0"/>
              <a:t>part you want to see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If you don’t have </a:t>
            </a:r>
            <a:r>
              <a:rPr lang="en-US" sz="2000" dirty="0" err="1" smtClean="0"/>
              <a:t>bluetooth</a:t>
            </a:r>
            <a:r>
              <a:rPr lang="en-US" sz="2000" dirty="0" smtClean="0"/>
              <a:t> built in the computer, we recommend that you purchase a </a:t>
            </a:r>
            <a:r>
              <a:rPr lang="en-US" sz="2000" dirty="0" err="1" smtClean="0"/>
              <a:t>bluetooth</a:t>
            </a:r>
            <a:r>
              <a:rPr lang="en-US" sz="2000" dirty="0" smtClean="0"/>
              <a:t> dongle (US $10-15) because it makes this type of debugging easier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To use, highlight the parts of the program you want to run and pick the play button with the parentheses (&gt;)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47" y="4604934"/>
            <a:ext cx="3878549" cy="1317047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PLAY SELECTED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546409" y="5557470"/>
            <a:ext cx="932169" cy="364511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2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4034441"/>
            <a:ext cx="6686185" cy="1959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41" y="1091301"/>
            <a:ext cx="8209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To place a </a:t>
            </a:r>
            <a:r>
              <a:rPr lang="en-US" sz="2000" dirty="0" smtClean="0"/>
              <a:t>Wait </a:t>
            </a:r>
            <a:r>
              <a:rPr lang="en-US" sz="2000" dirty="0"/>
              <a:t>for </a:t>
            </a:r>
            <a:r>
              <a:rPr lang="en-US" sz="2000" dirty="0" smtClean="0"/>
              <a:t>Button </a:t>
            </a:r>
            <a:r>
              <a:rPr lang="en-US" sz="2000" dirty="0"/>
              <a:t>P</a:t>
            </a:r>
            <a:r>
              <a:rPr lang="en-US" sz="2000" dirty="0" smtClean="0"/>
              <a:t>ress </a:t>
            </a:r>
            <a:r>
              <a:rPr lang="en-US" sz="2000" dirty="0"/>
              <a:t>block in your program, place a wait block into your </a:t>
            </a:r>
            <a:r>
              <a:rPr lang="en-US" sz="2000" dirty="0" smtClean="0"/>
              <a:t>program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Go </a:t>
            </a:r>
            <a:r>
              <a:rPr lang="en-US" sz="2000" dirty="0"/>
              <a:t>under brick buttons &gt; compare &gt; brick buttons, then choose which button needs to be pressed to continue the </a:t>
            </a:r>
            <a:r>
              <a:rPr lang="en-US" sz="2000" dirty="0" smtClean="0"/>
              <a:t>program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Place </a:t>
            </a:r>
            <a:r>
              <a:rPr lang="en-US" sz="2000" dirty="0"/>
              <a:t>these wait for button presses every </a:t>
            </a:r>
            <a:r>
              <a:rPr lang="en-US" sz="2000" dirty="0" smtClean="0"/>
              <a:t>block or two close to </a:t>
            </a:r>
            <a:r>
              <a:rPr lang="en-US" sz="2000" dirty="0"/>
              <a:t>where the robot is </a:t>
            </a:r>
            <a:r>
              <a:rPr lang="en-US" sz="2000" dirty="0" smtClean="0"/>
              <a:t>not working correctly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This </a:t>
            </a:r>
            <a:r>
              <a:rPr lang="en-US" sz="2000" dirty="0"/>
              <a:t>can help you pinpoint which block is causing the robot to </a:t>
            </a:r>
            <a:r>
              <a:rPr lang="en-US" sz="2000" dirty="0" smtClean="0"/>
              <a:t>fail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robot will stop and “wait for you to press the button”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134" y="4286255"/>
            <a:ext cx="946444" cy="887291"/>
          </a:xfrm>
          <a:prstGeom prst="rect">
            <a:avLst/>
          </a:prstGeom>
        </p:spPr>
      </p:pic>
      <p:sp>
        <p:nvSpPr>
          <p:cNvPr id="11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“WAIT FOR” BUTTON PRESS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VISUAL ALERTS: BRICK STATUS LIGHT BLOCK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4" y="1821546"/>
            <a:ext cx="1665348" cy="2194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7331" y="1983766"/>
            <a:ext cx="205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Brick status light blocks can be used for </a:t>
            </a:r>
            <a:r>
              <a:rPr lang="en-US" dirty="0" smtClean="0"/>
              <a:t>warnings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94915" y="5278948"/>
            <a:ext cx="122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Brick</a:t>
            </a:r>
          </a:p>
          <a:p>
            <a:r>
              <a:rPr lang="en-US" dirty="0" smtClean="0"/>
              <a:t>Status</a:t>
            </a:r>
          </a:p>
          <a:p>
            <a:r>
              <a:rPr lang="en-US" dirty="0" smtClean="0"/>
              <a:t>Light</a:t>
            </a:r>
          </a:p>
          <a:p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82237" y="1844847"/>
            <a:ext cx="346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Place these blocks at critical steps in your program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You will then be able to visualize what block is playing and figure out where the error might be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6543"/>
          <a:stretch/>
        </p:blipFill>
        <p:spPr>
          <a:xfrm>
            <a:off x="366880" y="4221821"/>
            <a:ext cx="3636297" cy="91982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274388" y="4401508"/>
            <a:ext cx="879371" cy="740138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1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SOUND ALERTs: SOUND BLOCK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9" y="914292"/>
            <a:ext cx="37841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You can insert different sounds at intervals (about every 5 blocks or so, and then run the program again while listening for beeps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Once you pick Play Tone, select Play Type and pick “play once”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These </a:t>
            </a:r>
            <a:r>
              <a:rPr lang="en-US" sz="2000" dirty="0"/>
              <a:t>sounds can help you narrow down where in the program something is going wrong.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53" y="914292"/>
            <a:ext cx="1928255" cy="197373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239555" y="1076252"/>
            <a:ext cx="629240" cy="1086983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36017" y="2117467"/>
            <a:ext cx="1334894" cy="713055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16543"/>
          <a:stretch/>
        </p:blipFill>
        <p:spPr>
          <a:xfrm>
            <a:off x="457199" y="4900097"/>
            <a:ext cx="3636297" cy="9198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09482" y="5819921"/>
            <a:ext cx="95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</a:t>
            </a:r>
          </a:p>
          <a:p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709482" y="5111757"/>
            <a:ext cx="879371" cy="740138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EGO_31313_brick._V360256019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" y="1822050"/>
            <a:ext cx="1935305" cy="281840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PRINT TO SCREEN: DISPLAY BLOCK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93008" y="1161472"/>
            <a:ext cx="65096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Showing which block is playing on your robot </a:t>
            </a: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Helps identify what block the robot is stuck on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Seeing </a:t>
            </a:r>
            <a:r>
              <a:rPr lang="en-US" sz="2000" dirty="0"/>
              <a:t>the sensor </a:t>
            </a:r>
            <a:r>
              <a:rPr lang="en-US" sz="2000" dirty="0" smtClean="0"/>
              <a:t>readings – to see what the robot sees!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35218" y="2110279"/>
            <a:ext cx="1075103" cy="300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Move inches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218" y="2476120"/>
            <a:ext cx="1008609" cy="300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Light-1  100</a:t>
            </a:r>
          </a:p>
        </p:txBody>
      </p:sp>
      <p:pic>
        <p:nvPicPr>
          <p:cNvPr id="19" name="Picture 18" descr="Screen Shot 2014-10-09 at 10.07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39" y="1814015"/>
            <a:ext cx="2192152" cy="2317931"/>
          </a:xfrm>
          <a:prstGeom prst="rect">
            <a:avLst/>
          </a:prstGeom>
        </p:spPr>
      </p:pic>
      <p:pic>
        <p:nvPicPr>
          <p:cNvPr id="20" name="Picture 19" descr="Screen Shot 2014-10-09 at 10.07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93" y="1977128"/>
            <a:ext cx="3302414" cy="2046566"/>
          </a:xfrm>
          <a:prstGeom prst="rect">
            <a:avLst/>
          </a:prstGeom>
        </p:spPr>
      </p:pic>
      <p:pic>
        <p:nvPicPr>
          <p:cNvPr id="21" name="Picture 20" descr="Screen Shot 2014-10-09 at 10.11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3" y="4917569"/>
            <a:ext cx="4497718" cy="157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6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8383</TotalTime>
  <Words>918</Words>
  <Application>Microsoft Macintosh PowerPoint</Application>
  <PresentationFormat>On-screen Show (4:3)</PresentationFormat>
  <Paragraphs>108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Essential</vt:lpstr>
      <vt:lpstr>INTERMEDIATE PROGRAMMING Lesson</vt:lpstr>
      <vt:lpstr>Lesson Objectives</vt:lpstr>
      <vt:lpstr>Why Debug?</vt:lpstr>
      <vt:lpstr>Different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PROGRAMMING Lesson</dc:title>
  <cp:lastModifiedBy>Sanjay Seshan</cp:lastModifiedBy>
  <cp:revision>4</cp:revision>
  <dcterms:created xsi:type="dcterms:W3CDTF">2014-08-07T02:19:13Z</dcterms:created>
  <dcterms:modified xsi:type="dcterms:W3CDTF">2015-04-05T18:03:58Z</dcterms:modified>
</cp:coreProperties>
</file>